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59" r:id="rId3"/>
    <p:sldId id="261" r:id="rId4"/>
    <p:sldId id="262" r:id="rId5"/>
    <p:sldId id="264" r:id="rId6"/>
    <p:sldId id="265" r:id="rId7"/>
    <p:sldId id="263" r:id="rId8"/>
    <p:sldId id="266" r:id="rId9"/>
    <p:sldId id="26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32"/>
    <p:restoredTop sz="94599"/>
  </p:normalViewPr>
  <p:slideViewPr>
    <p:cSldViewPr snapToGrid="0" snapToObjects="1">
      <p:cViewPr varScale="1">
        <p:scale>
          <a:sx n="91" d="100"/>
          <a:sy n="91" d="100"/>
        </p:scale>
        <p:origin x="84" y="3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0462B-4A2D-F648-9DED-66597465DC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B60383-EFA2-4743-AEDF-B9ABC2095B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552B17-6549-BB4A-B018-ABAECE3CB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1603C-86FB-9043-8A0C-0A4BA2F545B6}" type="datetimeFigureOut">
              <a:rPr lang="en-US" smtClean="0"/>
              <a:t>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2919D2-6BE9-9647-8B13-B5D37867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226444-EE41-3E49-8883-9DBFF3126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1E79-4C18-3542-8A70-2F1769E2C0F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613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F1AA4-0382-2942-9643-FC9D96C32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DCE74E-B7C9-3941-B236-9060A9EBF1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DA0EB-449D-E240-AB87-A2AC78570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1603C-86FB-9043-8A0C-0A4BA2F545B6}" type="datetimeFigureOut">
              <a:rPr lang="en-US" smtClean="0"/>
              <a:t>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8AA0C0-8FFA-824C-9619-12A8361E1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40CC4F-8039-654E-807F-D1B9D0D70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1E79-4C18-3542-8A70-2F1769E2C0F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821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2E59A5-A007-5D47-94D5-C9FCE5F44B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80F0AA-9203-3045-83DE-41EC789469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952839-2A52-A649-A770-3CD5A1433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1603C-86FB-9043-8A0C-0A4BA2F545B6}" type="datetimeFigureOut">
              <a:rPr lang="en-US" smtClean="0"/>
              <a:t>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C5B9BB-9808-0E49-89FE-BB618D8E8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90E40-CE9B-104A-9530-DCE537553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1E79-4C18-3542-8A70-2F1769E2C0F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271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C369F-6E41-C644-941D-7AE1ED6A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51C8E8-16DC-B24B-A9E3-4032FE35CB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0B9B50-6BBF-774C-9F24-A43C395CC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1603C-86FB-9043-8A0C-0A4BA2F545B6}" type="datetimeFigureOut">
              <a:rPr lang="en-US" smtClean="0"/>
              <a:t>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DB88FC-51A4-F042-B4BF-08E042857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89E1C7-0A56-E14D-9CB9-773A0A4A3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1E79-4C18-3542-8A70-2F1769E2C0F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06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49DA3-B1A0-DA46-8125-A20620DCB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055573-1027-F848-8445-6DE05EB075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3089F8-B4D6-DD4D-AF0E-CE138269C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1603C-86FB-9043-8A0C-0A4BA2F545B6}" type="datetimeFigureOut">
              <a:rPr lang="en-US" smtClean="0"/>
              <a:t>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10D34-6337-F949-AE4B-98199901C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99225-C515-E440-BBF0-78938F94D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1E79-4C18-3542-8A70-2F1769E2C0F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432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A2AA4-419E-604E-BA6D-8FF14C4E3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0240B5-B021-974C-8C38-C59F7163F0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FAD879-7A4A-AC40-944E-81041B11F2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1000A2-673C-6A4E-B547-FCBCD72AD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1603C-86FB-9043-8A0C-0A4BA2F545B6}" type="datetimeFigureOut">
              <a:rPr lang="en-US" smtClean="0"/>
              <a:t>1/27/2025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22CA9C-D29F-A247-B966-A8ABD7E71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45E433-B736-DE47-B204-1D9AACBDD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1E79-4C18-3542-8A70-2F1769E2C0F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68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12A5C-1956-8C49-AA02-483D5FCF2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4C63D2-ADC4-4E4B-8B01-4A4C342AB0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CDEFCA-57D8-554F-8252-E4700F49AC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7AB660-7626-CF40-8DA6-CC6B97EFE8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32BED2-0E72-5947-9225-91BE20F15D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6BD5C1-25A0-8247-A86A-324CA8741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1603C-86FB-9043-8A0C-0A4BA2F545B6}" type="datetimeFigureOut">
              <a:rPr lang="en-US" smtClean="0"/>
              <a:t>1/27/2025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37FAE3-D0FF-DB40-A27D-B70E0814F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6B11AB-FC82-A14E-AA81-5CF3494C1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1E79-4C18-3542-8A70-2F1769E2C0F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13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59FDF-6FF5-7D4A-9A0F-9527F193D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619334-2F8C-9544-80AC-A3A7422B6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1603C-86FB-9043-8A0C-0A4BA2F545B6}" type="datetimeFigureOut">
              <a:rPr lang="en-US" smtClean="0"/>
              <a:t>1/27/2025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1A6DB6-6B99-7A4F-978B-E9EC6921B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820A9A-95D6-6244-82BD-2AFD0709A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1E79-4C18-3542-8A70-2F1769E2C0F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38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CBD573-F0DB-FE49-AFE1-215667CF8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1603C-86FB-9043-8A0C-0A4BA2F545B6}" type="datetimeFigureOut">
              <a:rPr lang="en-US" smtClean="0"/>
              <a:t>1/27/2025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C89B94-6F2A-D545-86D1-B24608E87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AE888A-F191-E34A-BA0C-9EB47286C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1E79-4C18-3542-8A70-2F1769E2C0F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79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6C2312-56B3-884B-A8B9-7EBA00689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3F676-0D94-AD46-B9ED-78A7133D1D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B7F5B6-4C32-AA4E-8BCE-04A8E39109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797B3D-3AC0-9D4B-BEB1-4AA6BC4DE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1603C-86FB-9043-8A0C-0A4BA2F545B6}" type="datetimeFigureOut">
              <a:rPr lang="en-US" smtClean="0"/>
              <a:t>1/27/2025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EC2539-F14D-AF48-9698-B8CB6DC42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A9897-6815-E141-B1EC-29096A0F4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1E79-4C18-3542-8A70-2F1769E2C0F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010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7EFF5-BB3C-F64B-A325-8703D1D60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C48698-4731-644C-9C43-4DCA64157D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6B69D5-9E31-2B49-8608-027BCEF679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CA3484-A736-DB47-B089-ECD167377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1603C-86FB-9043-8A0C-0A4BA2F545B6}" type="datetimeFigureOut">
              <a:rPr lang="en-US" smtClean="0"/>
              <a:t>1/27/2025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A4F858-284A-114D-860F-B75E23B04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C7B650-6AD6-014E-AB1F-31898364C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1E79-4C18-3542-8A70-2F1769E2C0F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537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AC6DBD-9D15-CB44-B66C-9EF6EE054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96FB2B-3F35-ED40-8846-CF4FF01242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A17AB8-F2E8-934D-B259-CA2938C4C8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A1603C-86FB-9043-8A0C-0A4BA2F545B6}" type="datetimeFigureOut">
              <a:rPr lang="en-US" smtClean="0"/>
              <a:t>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325BBC-56E2-AE4B-98B2-2EE2E18745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7F9BCB-E2AD-7D48-AC7D-07092DC985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CC1E79-4C18-3542-8A70-2F1769E2C0F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930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DAC2FF3-295F-C54B-A6B5-01B855EFA0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0291C2-99A1-9A45-98F8-E45A8B684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650718"/>
            <a:ext cx="6282266" cy="3844736"/>
          </a:xfrm>
        </p:spPr>
        <p:txBody>
          <a:bodyPr>
            <a:normAutofit/>
          </a:bodyPr>
          <a:lstStyle/>
          <a:p>
            <a:pPr algn="r"/>
            <a:r>
              <a:rPr lang="en-US" sz="5400" b="1" kern="1500" dirty="0" err="1">
                <a:latin typeface="Futura Std Heavy" panose="020B0502020204020303" pitchFamily="34" charset="0"/>
              </a:rPr>
              <a:t>Sécurisation</a:t>
            </a:r>
            <a:r>
              <a:rPr lang="en-US" sz="5400" b="1" kern="1500" dirty="0">
                <a:latin typeface="Futura Std Heavy" panose="020B0502020204020303" pitchFamily="34" charset="0"/>
              </a:rPr>
              <a:t> du passage à </a:t>
            </a:r>
            <a:r>
              <a:rPr lang="en-US" sz="5400" b="1" kern="1500" dirty="0" err="1">
                <a:latin typeface="Futura Std Heavy" panose="020B0502020204020303" pitchFamily="34" charset="0"/>
              </a:rPr>
              <a:t>niveau</a:t>
            </a:r>
            <a:r>
              <a:rPr lang="en-US" sz="5400" b="1" kern="1500" dirty="0">
                <a:latin typeface="Futura Std Heavy" panose="020B0502020204020303" pitchFamily="34" charset="0"/>
              </a:rPr>
              <a:t> Westminster Sud</a:t>
            </a:r>
            <a:br>
              <a:rPr lang="en-US" sz="5400" b="1" kern="1500" dirty="0">
                <a:latin typeface="Futura Std Heavy" panose="020B0502020204020303" pitchFamily="34" charset="0"/>
              </a:rPr>
            </a:br>
            <a:br>
              <a:rPr lang="en-US" sz="5400" b="1" kern="1500" dirty="0">
                <a:latin typeface="Futura Std Heavy" panose="020B0502020204020303" pitchFamily="34" charset="0"/>
              </a:rPr>
            </a:br>
            <a:r>
              <a:rPr lang="en-US" sz="3100" kern="1500" dirty="0">
                <a:latin typeface="Futura Std Heavy" panose="020B0502020204020303" pitchFamily="34" charset="0"/>
              </a:rPr>
              <a:t>Janvier 2025</a:t>
            </a:r>
            <a:endParaRPr lang="en-US" sz="5400" kern="1500" dirty="0">
              <a:latin typeface="Futura Std Heavy" panose="020B0502020204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05427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08D253A-1890-0348-80C4-78F79295C4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2B6B51-D264-CD43-BB12-0392956394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810A58C-5775-134C-8B10-C076A15FB7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C36C742-FD8A-9B64-027D-52FBED3059B0}"/>
              </a:ext>
            </a:extLst>
          </p:cNvPr>
          <p:cNvSpPr txBox="1"/>
          <p:nvPr/>
        </p:nvSpPr>
        <p:spPr>
          <a:xfrm>
            <a:off x="1073427" y="1311965"/>
            <a:ext cx="8676861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dirty="0">
                <a:latin typeface="Futura Bk BT"/>
              </a:rPr>
              <a:t>SUJETS :</a:t>
            </a:r>
          </a:p>
          <a:p>
            <a:endParaRPr lang="fr-CA" sz="2800" dirty="0">
              <a:latin typeface="Futura Bk B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800" dirty="0">
                <a:latin typeface="Futura Bk BT"/>
              </a:rPr>
              <a:t>Zone à l’étude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sz="2800" dirty="0">
              <a:latin typeface="Futura Bk B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800" dirty="0">
                <a:latin typeface="Futura Bk BT"/>
              </a:rPr>
              <a:t>Classification fonctionnelle des voies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sz="2800" dirty="0">
              <a:latin typeface="Futura Bk B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800" dirty="0">
                <a:latin typeface="Futura Bk BT"/>
              </a:rPr>
              <a:t>Enjeux de sécurité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sz="2800" dirty="0">
              <a:latin typeface="Futura Bk B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800" dirty="0">
                <a:latin typeface="Futura Bk BT"/>
              </a:rPr>
              <a:t>Niveau de services des voies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sz="2800" dirty="0">
              <a:latin typeface="Futura Bk B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800" dirty="0">
                <a:latin typeface="Futura Bk BT"/>
              </a:rPr>
              <a:t>Reconfiguration du passage à niveau</a:t>
            </a:r>
          </a:p>
          <a:p>
            <a:endParaRPr lang="fr-CA" sz="2800" dirty="0">
              <a:latin typeface="Futura Bk BT"/>
            </a:endParaRPr>
          </a:p>
          <a:p>
            <a:endParaRPr lang="fr-CA" dirty="0">
              <a:latin typeface="Futura Bk BT"/>
            </a:endParaRPr>
          </a:p>
        </p:txBody>
      </p:sp>
    </p:spTree>
    <p:extLst>
      <p:ext uri="{BB962C8B-B14F-4D97-AF65-F5344CB8AC3E}">
        <p14:creationId xmlns:p14="http://schemas.microsoft.com/office/powerpoint/2010/main" val="32411699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B63EB2-8B43-3978-D0B3-171CEA8A08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8906351-F7D4-F9C0-FD91-340E8846D9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EE79E41-9C79-CA1F-A851-3F29046ADE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FF4AE6-E982-F5F6-6212-29596560EC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C6B505C-9208-1FE8-BD43-AED66A6559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6850" y="810945"/>
            <a:ext cx="8185150" cy="595180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67E1A8F-F869-5E1A-BCAB-B891715BB238}"/>
              </a:ext>
            </a:extLst>
          </p:cNvPr>
          <p:cNvSpPr txBox="1"/>
          <p:nvPr/>
        </p:nvSpPr>
        <p:spPr>
          <a:xfrm>
            <a:off x="21255" y="1511142"/>
            <a:ext cx="396434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Futura Bk BT"/>
              </a:rPr>
              <a:t>ZONE À L’ÉTUDE</a:t>
            </a:r>
          </a:p>
          <a:p>
            <a:endParaRPr lang="fr-FR" dirty="0">
              <a:latin typeface="Futura Bk BT"/>
            </a:endParaRPr>
          </a:p>
          <a:p>
            <a:endParaRPr lang="fr-FR" dirty="0">
              <a:latin typeface="Futura Bk BT"/>
            </a:endParaRPr>
          </a:p>
          <a:p>
            <a:pPr algn="just"/>
            <a:r>
              <a:rPr lang="fr-FR" dirty="0">
                <a:latin typeface="Futura Bk BT"/>
              </a:rPr>
              <a:t>Avenue Westminster entre le chemin Avon et la rue Milner.</a:t>
            </a:r>
          </a:p>
          <a:p>
            <a:pPr algn="just"/>
            <a:endParaRPr lang="fr-FR" dirty="0">
              <a:latin typeface="Futura Bk BT"/>
            </a:endParaRPr>
          </a:p>
          <a:p>
            <a:pPr algn="just"/>
            <a:r>
              <a:rPr lang="fr-FR" dirty="0">
                <a:latin typeface="Futura Bk BT"/>
              </a:rPr>
              <a:t>Zone hétérogène comprenant un noyau villageois commercial et résidentiel.</a:t>
            </a:r>
          </a:p>
          <a:p>
            <a:pPr algn="just"/>
            <a:endParaRPr lang="fr-FR" dirty="0">
              <a:latin typeface="Futura Bk BT"/>
            </a:endParaRPr>
          </a:p>
          <a:p>
            <a:pPr algn="just"/>
            <a:r>
              <a:rPr lang="fr-FR" dirty="0">
                <a:latin typeface="Futura Bk BT"/>
              </a:rPr>
              <a:t>À proximité 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dirty="0">
                <a:latin typeface="Futura Bk BT"/>
              </a:rPr>
              <a:t>Gare Exo de Montréal-Ouest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dirty="0">
                <a:latin typeface="Futura Bk BT"/>
              </a:rPr>
              <a:t>Parc Edgar-Davies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dirty="0">
                <a:latin typeface="Futura Bk BT"/>
              </a:rPr>
              <a:t>Hôtel de ville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dirty="0">
                <a:latin typeface="Futura Bk BT"/>
              </a:rPr>
              <a:t>Royal West </a:t>
            </a:r>
            <a:r>
              <a:rPr lang="fr-FR" dirty="0" err="1">
                <a:latin typeface="Futura Bk BT"/>
              </a:rPr>
              <a:t>Academy</a:t>
            </a:r>
            <a:endParaRPr lang="fr-CA" dirty="0">
              <a:latin typeface="Futura Bk BT"/>
            </a:endParaRPr>
          </a:p>
        </p:txBody>
      </p:sp>
    </p:spTree>
    <p:extLst>
      <p:ext uri="{BB962C8B-B14F-4D97-AF65-F5344CB8AC3E}">
        <p14:creationId xmlns:p14="http://schemas.microsoft.com/office/powerpoint/2010/main" val="729641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505FAA-E76D-956C-9BCC-5C4CC4D899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40D2E44-7BA3-42E0-CD42-B7E687FFC7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EAFED2-6ADB-646A-03A6-E29BF05380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D354CB8-1683-3CCF-7CCC-E4F1196A04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0F833F3-0D28-43E6-6CE0-7BB7BC1223A1}"/>
              </a:ext>
            </a:extLst>
          </p:cNvPr>
          <p:cNvSpPr txBox="1"/>
          <p:nvPr/>
        </p:nvSpPr>
        <p:spPr>
          <a:xfrm>
            <a:off x="21255" y="1511142"/>
            <a:ext cx="3566576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Futura Bk BT"/>
              </a:rPr>
              <a:t>CLASSIFICATION FONCTIONNELLE</a:t>
            </a:r>
          </a:p>
          <a:p>
            <a:endParaRPr lang="fr-FR" dirty="0">
              <a:latin typeface="Futura Bk BT"/>
            </a:endParaRPr>
          </a:p>
          <a:p>
            <a:endParaRPr lang="fr-FR" dirty="0">
              <a:latin typeface="Futura Bk BT"/>
            </a:endParaRPr>
          </a:p>
          <a:p>
            <a:pPr algn="just"/>
            <a:r>
              <a:rPr lang="fr-FR" dirty="0">
                <a:latin typeface="Futura Bk BT"/>
              </a:rPr>
              <a:t>Jonction d’une artère et d’une route collectrice de transit.</a:t>
            </a:r>
          </a:p>
          <a:p>
            <a:pPr algn="just"/>
            <a:endParaRPr lang="fr-FR" dirty="0">
              <a:latin typeface="Futura Bk BT"/>
            </a:endParaRPr>
          </a:p>
          <a:p>
            <a:pPr algn="just"/>
            <a:r>
              <a:rPr lang="fr-FR" dirty="0">
                <a:latin typeface="Futura Bk BT"/>
              </a:rPr>
              <a:t>Westminster est la seule voie de circulation routière qui couvre entièrement le territoire de Montréal-Ouest.</a:t>
            </a:r>
            <a:endParaRPr lang="fr-CA" dirty="0">
              <a:latin typeface="Futura Bk BT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CA98889-1EBA-DBAD-EB95-D58FBC82A9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7831" y="775252"/>
            <a:ext cx="8604169" cy="608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1118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75D382-3AA2-A3C8-541E-05A7500C79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5FA89C3-1F89-4890-B6C0-7FF38A4C9D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68DF86-65CC-7750-F241-BF596511AC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850BB0E-55F6-E6A4-2DFE-D3503CE211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F59B247-305E-E189-9B69-11EAD1DA4659}"/>
              </a:ext>
            </a:extLst>
          </p:cNvPr>
          <p:cNvSpPr txBox="1"/>
          <p:nvPr/>
        </p:nvSpPr>
        <p:spPr>
          <a:xfrm>
            <a:off x="21255" y="1511142"/>
            <a:ext cx="356657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Futura Bk BT"/>
              </a:rPr>
              <a:t>ENJEUX DE SÉCURITÉ</a:t>
            </a:r>
          </a:p>
          <a:p>
            <a:endParaRPr lang="fr-FR" dirty="0">
              <a:latin typeface="Futura Bk BT"/>
            </a:endParaRPr>
          </a:p>
          <a:p>
            <a:pPr algn="just"/>
            <a:r>
              <a:rPr lang="fr-FR" dirty="0">
                <a:latin typeface="Futura Bk BT"/>
              </a:rPr>
              <a:t>Files d’attente importantes à l’approche du passage à niveau </a:t>
            </a:r>
          </a:p>
          <a:p>
            <a:pPr algn="just"/>
            <a:endParaRPr lang="fr-FR" dirty="0">
              <a:latin typeface="Futura Bk BT"/>
            </a:endParaRPr>
          </a:p>
          <a:p>
            <a:pPr algn="just"/>
            <a:r>
              <a:rPr lang="fr-FR" dirty="0">
                <a:latin typeface="Futura Bk BT"/>
              </a:rPr>
              <a:t>Comportement agressif des automobilistes </a:t>
            </a:r>
          </a:p>
          <a:p>
            <a:pPr algn="just"/>
            <a:endParaRPr lang="fr-FR" dirty="0">
              <a:latin typeface="Futura Bk BT"/>
            </a:endParaRPr>
          </a:p>
          <a:p>
            <a:pPr algn="just"/>
            <a:r>
              <a:rPr lang="fr-FR" dirty="0">
                <a:latin typeface="Futura Bk BT"/>
              </a:rPr>
              <a:t>Non-respect de la signalisation et du marquage au passage à niveau </a:t>
            </a:r>
          </a:p>
          <a:p>
            <a:pPr algn="just"/>
            <a:endParaRPr lang="fr-FR" dirty="0">
              <a:latin typeface="Futura Bk BT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A502794-67C0-C6C6-6FF4-DA18E670F7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0343" y="805070"/>
            <a:ext cx="8090402" cy="6052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8830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10A010-21E2-5EA5-DDD8-6F0BC4A66C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6984585-E838-70B0-A8A8-955AF229C8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61CA2A-297C-9857-931C-CD45078A34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72191B-06A8-CCBE-171C-61847F52ED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3EE8541-8A39-E4C3-26BF-1258420EEBDE}"/>
              </a:ext>
            </a:extLst>
          </p:cNvPr>
          <p:cNvSpPr txBox="1"/>
          <p:nvPr/>
        </p:nvSpPr>
        <p:spPr>
          <a:xfrm>
            <a:off x="21254" y="1511142"/>
            <a:ext cx="615094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Futura Bk BT"/>
              </a:rPr>
              <a:t>ENJEUX DE SÉCURITÉ</a:t>
            </a:r>
          </a:p>
          <a:p>
            <a:endParaRPr lang="fr-FR" dirty="0">
              <a:latin typeface="Futura Bk BT"/>
            </a:endParaRPr>
          </a:p>
          <a:p>
            <a:pPr algn="just"/>
            <a:endParaRPr lang="fr-FR" dirty="0">
              <a:latin typeface="Futura Bk BT"/>
            </a:endParaRPr>
          </a:p>
          <a:p>
            <a:pPr algn="just"/>
            <a:r>
              <a:rPr lang="fr-FR" dirty="0">
                <a:latin typeface="Futura Bk BT"/>
              </a:rPr>
              <a:t>Virages en double interdits de l’avenue Westminster vers le chemin Avon </a:t>
            </a:r>
          </a:p>
          <a:p>
            <a:pPr algn="just"/>
            <a:endParaRPr lang="fr-FR" dirty="0">
              <a:latin typeface="Futura Bk BT"/>
            </a:endParaRPr>
          </a:p>
          <a:p>
            <a:pPr algn="just"/>
            <a:r>
              <a:rPr lang="fr-FR" dirty="0">
                <a:latin typeface="Futura Bk BT"/>
              </a:rPr>
              <a:t>Peu (ou pas) de créneau pour effectuer un virage à gauche de Sherbrooke vers l’avenue Westminster </a:t>
            </a:r>
          </a:p>
          <a:p>
            <a:pPr algn="just"/>
            <a:endParaRPr lang="fr-FR" dirty="0">
              <a:latin typeface="Futura Bk BT"/>
            </a:endParaRPr>
          </a:p>
          <a:p>
            <a:pPr algn="just"/>
            <a:r>
              <a:rPr lang="fr-FR" dirty="0">
                <a:latin typeface="Futura Bk BT"/>
              </a:rPr>
              <a:t>Abaissement fréquent des barrières au passage à niveau</a:t>
            </a:r>
          </a:p>
          <a:p>
            <a:pPr algn="just"/>
            <a:endParaRPr lang="fr-FR" dirty="0">
              <a:latin typeface="Futura Bk BT"/>
            </a:endParaRPr>
          </a:p>
          <a:p>
            <a:pPr algn="just"/>
            <a:r>
              <a:rPr lang="fr-FR" dirty="0">
                <a:latin typeface="Futura Bk BT"/>
              </a:rPr>
              <a:t>Volume important de piétons aux heures de pointe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FFC1DDB-D52A-6090-716A-205200B24C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1568" y="765313"/>
            <a:ext cx="5819177" cy="609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5503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558B47-C4F0-8902-8087-113A55EFA1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8E1C6EB-4CE4-6163-D62C-962D2E4544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36045D-0AEF-E9D4-28CA-B94D27C395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1F20AB7-D501-6CB0-7FF5-284BFA1EAA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1ABFF65-B066-D9A0-59BD-C9FE023F8E18}"/>
              </a:ext>
            </a:extLst>
          </p:cNvPr>
          <p:cNvSpPr txBox="1"/>
          <p:nvPr/>
        </p:nvSpPr>
        <p:spPr>
          <a:xfrm>
            <a:off x="21254" y="1511142"/>
            <a:ext cx="1161746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Futura Bk BT"/>
              </a:rPr>
              <a:t>NIVEAU DE SERVICES</a:t>
            </a:r>
          </a:p>
          <a:p>
            <a:endParaRPr lang="fr-FR" dirty="0">
              <a:latin typeface="Futura Bk BT"/>
            </a:endParaRPr>
          </a:p>
          <a:p>
            <a:endParaRPr lang="fr-FR" dirty="0">
              <a:latin typeface="Futura Bk BT"/>
            </a:endParaRPr>
          </a:p>
          <a:p>
            <a:pPr algn="just"/>
            <a:endParaRPr lang="fr-FR" dirty="0">
              <a:latin typeface="Futura Bk BT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21DA7D2-DA1E-EEB9-3CC8-ED141CBCE6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495" y="2386141"/>
            <a:ext cx="10465905" cy="3523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0907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B9F3F4-5358-0FD8-FBEE-8E7C2E26C4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F19F1E0-B4F2-2D0C-06EC-829AEF741D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8E5BF88-DA3D-44C3-8191-F966FA5724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9C6497F-8C49-3B3B-067A-DA87FE7192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0AB26C1-4315-B608-E536-8F06447194DA}"/>
              </a:ext>
            </a:extLst>
          </p:cNvPr>
          <p:cNvSpPr txBox="1"/>
          <p:nvPr/>
        </p:nvSpPr>
        <p:spPr>
          <a:xfrm>
            <a:off x="0" y="1139222"/>
            <a:ext cx="1161746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Futura Bk BT"/>
              </a:rPr>
              <a:t>RECONFIGURATION DU P.A.N.</a:t>
            </a:r>
          </a:p>
          <a:p>
            <a:endParaRPr lang="fr-FR" dirty="0">
              <a:latin typeface="Futura Bk BT"/>
            </a:endParaRPr>
          </a:p>
          <a:p>
            <a:endParaRPr lang="fr-FR" dirty="0">
              <a:latin typeface="Futura Bk BT"/>
            </a:endParaRPr>
          </a:p>
          <a:p>
            <a:pPr algn="just"/>
            <a:endParaRPr lang="fr-FR" dirty="0">
              <a:latin typeface="Futura Bk BT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EEF7FC9-BA7F-F578-6B2F-DE1012E09C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0175" y="1626842"/>
            <a:ext cx="9563782" cy="507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4644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F39B60-14DE-6C23-294E-C44354BAE0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4C72275-5F4E-ADD8-4EFD-3D72530979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A27F73-2A43-71C2-4AA1-9904D28E3C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05F1B78-B91F-CFD0-D1DC-17B3D0C174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5356D38-FB76-9261-8528-441CBC2112C2}"/>
              </a:ext>
            </a:extLst>
          </p:cNvPr>
          <p:cNvSpPr txBox="1"/>
          <p:nvPr/>
        </p:nvSpPr>
        <p:spPr>
          <a:xfrm>
            <a:off x="0" y="1139222"/>
            <a:ext cx="1161746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Futura Bk BT"/>
              </a:rPr>
              <a:t>RECONFIGURATION DU P.A.N.</a:t>
            </a:r>
          </a:p>
          <a:p>
            <a:endParaRPr lang="fr-FR" dirty="0">
              <a:latin typeface="Futura Bk BT"/>
            </a:endParaRPr>
          </a:p>
          <a:p>
            <a:endParaRPr lang="fr-FR" dirty="0">
              <a:latin typeface="Futura Bk BT"/>
            </a:endParaRPr>
          </a:p>
          <a:p>
            <a:pPr algn="just"/>
            <a:endParaRPr lang="fr-FR" dirty="0">
              <a:latin typeface="Futura Bk BT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D6D99AC-80C7-D4D3-EC05-E293ABC99E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1759" y="1706040"/>
            <a:ext cx="8211671" cy="497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6145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194</Words>
  <Application>Microsoft Office PowerPoint</Application>
  <PresentationFormat>Grand écran</PresentationFormat>
  <Paragraphs>53</Paragraphs>
  <Slides>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Futura Bk BT</vt:lpstr>
      <vt:lpstr>Futura Std Heavy</vt:lpstr>
      <vt:lpstr>Office Theme</vt:lpstr>
      <vt:lpstr>Sécurisation du passage à niveau Westminster Sud  Janvier 2025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Raffaelle Di Stasio</cp:lastModifiedBy>
  <cp:revision>8</cp:revision>
  <dcterms:created xsi:type="dcterms:W3CDTF">2021-01-14T23:05:38Z</dcterms:created>
  <dcterms:modified xsi:type="dcterms:W3CDTF">2025-01-28T01:41:03Z</dcterms:modified>
</cp:coreProperties>
</file>